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33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35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413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760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84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4920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61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05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074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35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2728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B3F74-D811-9B4D-8C70-A897886E00F7}" type="datetimeFigureOut">
              <a:rPr lang="fr-FR" smtClean="0"/>
              <a:t>02.05.23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C27EC-C3AB-214B-80DE-01C068188E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3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3908" y="4431182"/>
            <a:ext cx="5829300" cy="1138345"/>
          </a:xfrm>
        </p:spPr>
        <p:txBody>
          <a:bodyPr>
            <a:normAutofit fontScale="90000"/>
          </a:bodyPr>
          <a:lstStyle/>
          <a:p>
            <a:r>
              <a:rPr lang="it-IT" sz="3200" dirty="0">
                <a:solidFill>
                  <a:srgbClr val="FF0000"/>
                </a:solidFill>
              </a:rPr>
              <a:t>La notte di San Lorenzo</a:t>
            </a:r>
            <a:br>
              <a:rPr lang="it-IT" sz="3200" dirty="0">
                <a:solidFill>
                  <a:srgbClr val="FF0000"/>
                </a:solidFill>
              </a:rPr>
            </a:br>
            <a:r>
              <a:rPr lang="it-IT" sz="2200" dirty="0">
                <a:solidFill>
                  <a:srgbClr val="FF0000"/>
                </a:solidFill>
              </a:rPr>
              <a:t>di Paolo e Vittorio Taviani</a:t>
            </a:r>
            <a:r>
              <a:rPr lang="it-IT" sz="3200" dirty="0">
                <a:solidFill>
                  <a:srgbClr val="FF0000"/>
                </a:solidFill>
              </a:rPr>
              <a:t/>
            </a:r>
            <a:br>
              <a:rPr lang="it-IT" sz="3200" dirty="0">
                <a:solidFill>
                  <a:srgbClr val="FF0000"/>
                </a:solidFill>
              </a:rPr>
            </a:br>
            <a:endParaRPr lang="fr-FR" sz="2300" i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90792" y="5101029"/>
            <a:ext cx="5240524" cy="1138345"/>
          </a:xfrm>
        </p:spPr>
        <p:txBody>
          <a:bodyPr>
            <a:normAutofit fontScale="62500" lnSpcReduction="20000"/>
          </a:bodyPr>
          <a:lstStyle/>
          <a:p>
            <a:endParaRPr lang="fr-FR" sz="2900" dirty="0"/>
          </a:p>
          <a:p>
            <a:r>
              <a:rPr lang="fr-FR" sz="2600" b="1" dirty="0" err="1"/>
              <a:t>Introduzione</a:t>
            </a:r>
            <a:r>
              <a:rPr lang="fr-FR" sz="2600" b="1" dirty="0"/>
              <a:t> di </a:t>
            </a:r>
            <a:r>
              <a:rPr lang="fr-FR" sz="2900" b="1" dirty="0"/>
              <a:t>Federica Rossi</a:t>
            </a:r>
            <a:r>
              <a:rPr lang="fr-FR" sz="2600" b="1" dirty="0"/>
              <a:t>, Université de Genève</a:t>
            </a:r>
          </a:p>
          <a:p>
            <a:r>
              <a:rPr lang="fr-FR" sz="2600" dirty="0" err="1"/>
              <a:t>Lunedì</a:t>
            </a:r>
            <a:r>
              <a:rPr lang="fr-FR" sz="2600" dirty="0"/>
              <a:t>, 8 </a:t>
            </a:r>
            <a:r>
              <a:rPr lang="fr-FR" sz="2600" dirty="0" err="1"/>
              <a:t>maggio</a:t>
            </a:r>
            <a:r>
              <a:rPr lang="fr-FR" sz="2600" dirty="0"/>
              <a:t> 18:30 </a:t>
            </a:r>
          </a:p>
          <a:p>
            <a:r>
              <a:rPr lang="fr-FR" sz="2600" dirty="0" err="1"/>
              <a:t>UniMail</a:t>
            </a:r>
            <a:r>
              <a:rPr lang="fr-FR" sz="2600" dirty="0"/>
              <a:t>, aula S130 (auditorium sous-sol)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="" xmlns:a16="http://schemas.microsoft.com/office/drawing/2014/main" id="{202E1CA2-ABFD-4FDA-9689-D0484DE24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913" y="50681"/>
            <a:ext cx="2068157" cy="1290274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="" xmlns:a16="http://schemas.microsoft.com/office/drawing/2014/main" id="{C5F2ABA3-B74C-4281-BB91-3E0E5EEE9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625" y="8436"/>
            <a:ext cx="1413274" cy="100756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E02F2C5-F2BD-451D-8DC7-AA7400F06A0E}"/>
              </a:ext>
            </a:extLst>
          </p:cNvPr>
          <p:cNvSpPr/>
          <p:nvPr/>
        </p:nvSpPr>
        <p:spPr>
          <a:xfrm>
            <a:off x="2200056" y="3525823"/>
            <a:ext cx="4711383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900" i="1" dirty="0">
                <a:solidFill>
                  <a:srgbClr val="FF0000"/>
                </a:solidFill>
              </a:rPr>
              <a:t> </a:t>
            </a:r>
            <a:endParaRPr lang="fr-CH" sz="1900" dirty="0"/>
          </a:p>
        </p:txBody>
      </p:sp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8A63FD4F-F259-42F6-85D2-369AB360AD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820" y="1698625"/>
            <a:ext cx="4711383" cy="256967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880E863A-792D-4C46-9236-0CE58FDCAC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7" y="6126806"/>
            <a:ext cx="823596" cy="60724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06083BCE-0B18-400E-A3E6-B7441E6E73E6}"/>
              </a:ext>
            </a:extLst>
          </p:cNvPr>
          <p:cNvSpPr/>
          <p:nvPr/>
        </p:nvSpPr>
        <p:spPr>
          <a:xfrm>
            <a:off x="929569" y="6338356"/>
            <a:ext cx="23665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>
                <a:solidFill>
                  <a:srgbClr val="CC9900"/>
                </a:solidFill>
              </a:rPr>
              <a:t>Grand Prix Spécial du Jury, Cannes 1982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01EA6C75-F81D-4272-A95B-C7336AF8C618}"/>
              </a:ext>
            </a:extLst>
          </p:cNvPr>
          <p:cNvSpPr/>
          <p:nvPr/>
        </p:nvSpPr>
        <p:spPr>
          <a:xfrm>
            <a:off x="6824203" y="5402343"/>
            <a:ext cx="28444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>
                <a:solidFill>
                  <a:srgbClr val="CC9900"/>
                </a:solidFill>
              </a:rPr>
              <a:t>David di Donatello 1983 per </a:t>
            </a:r>
          </a:p>
          <a:p>
            <a:r>
              <a:rPr lang="fr-CH" sz="1400" dirty="0" err="1">
                <a:solidFill>
                  <a:srgbClr val="CC9900"/>
                </a:solidFill>
              </a:rPr>
              <a:t>Miglior</a:t>
            </a:r>
            <a:r>
              <a:rPr lang="fr-CH" sz="1400" dirty="0">
                <a:solidFill>
                  <a:srgbClr val="CC9900"/>
                </a:solidFill>
              </a:rPr>
              <a:t> film</a:t>
            </a:r>
          </a:p>
          <a:p>
            <a:r>
              <a:rPr lang="fr-CH" sz="1400" dirty="0" err="1">
                <a:solidFill>
                  <a:srgbClr val="CC9900"/>
                </a:solidFill>
              </a:rPr>
              <a:t>Miglior</a:t>
            </a:r>
            <a:r>
              <a:rPr lang="fr-CH" sz="1400" dirty="0">
                <a:solidFill>
                  <a:srgbClr val="CC9900"/>
                </a:solidFill>
              </a:rPr>
              <a:t> </a:t>
            </a:r>
            <a:r>
              <a:rPr lang="fr-CH" sz="1400" dirty="0" err="1">
                <a:solidFill>
                  <a:srgbClr val="CC9900"/>
                </a:solidFill>
              </a:rPr>
              <a:t>regista</a:t>
            </a:r>
            <a:endParaRPr lang="fr-CH" sz="1400" dirty="0">
              <a:solidFill>
                <a:srgbClr val="CC9900"/>
              </a:solidFill>
            </a:endParaRPr>
          </a:p>
          <a:p>
            <a:r>
              <a:rPr lang="fr-CH" sz="1400" dirty="0" err="1">
                <a:solidFill>
                  <a:srgbClr val="CC9900"/>
                </a:solidFill>
              </a:rPr>
              <a:t>Miglior</a:t>
            </a:r>
            <a:r>
              <a:rPr lang="fr-CH" sz="1400" dirty="0">
                <a:solidFill>
                  <a:srgbClr val="CC9900"/>
                </a:solidFill>
              </a:rPr>
              <a:t> </a:t>
            </a:r>
            <a:r>
              <a:rPr lang="fr-CH" sz="1400" dirty="0" err="1">
                <a:solidFill>
                  <a:srgbClr val="CC9900"/>
                </a:solidFill>
              </a:rPr>
              <a:t>produttore</a:t>
            </a:r>
            <a:endParaRPr lang="fr-CH" sz="1400" dirty="0">
              <a:solidFill>
                <a:srgbClr val="CC9900"/>
              </a:solidFill>
            </a:endParaRPr>
          </a:p>
          <a:p>
            <a:r>
              <a:rPr lang="fr-CH" sz="1400" dirty="0" err="1">
                <a:solidFill>
                  <a:srgbClr val="CC9900"/>
                </a:solidFill>
              </a:rPr>
              <a:t>Migliore</a:t>
            </a:r>
            <a:r>
              <a:rPr lang="fr-CH" sz="1400" dirty="0">
                <a:solidFill>
                  <a:srgbClr val="CC9900"/>
                </a:solidFill>
              </a:rPr>
              <a:t> </a:t>
            </a:r>
            <a:r>
              <a:rPr lang="fr-CH" sz="1400" dirty="0" err="1">
                <a:solidFill>
                  <a:srgbClr val="CC9900"/>
                </a:solidFill>
              </a:rPr>
              <a:t>fotografia</a:t>
            </a:r>
            <a:endParaRPr lang="fr-CH" sz="1400" dirty="0">
              <a:solidFill>
                <a:srgbClr val="CC9900"/>
              </a:solidFill>
            </a:endParaRPr>
          </a:p>
          <a:p>
            <a:r>
              <a:rPr lang="fr-CH" sz="1400" dirty="0" err="1">
                <a:solidFill>
                  <a:srgbClr val="CC9900"/>
                </a:solidFill>
              </a:rPr>
              <a:t>Miglior</a:t>
            </a:r>
            <a:r>
              <a:rPr lang="fr-CH" sz="1400" dirty="0">
                <a:solidFill>
                  <a:srgbClr val="CC9900"/>
                </a:solidFill>
              </a:rPr>
              <a:t> </a:t>
            </a:r>
            <a:r>
              <a:rPr lang="fr-CH" sz="1400" dirty="0" err="1">
                <a:solidFill>
                  <a:srgbClr val="CC9900"/>
                </a:solidFill>
              </a:rPr>
              <a:t>montaggio</a:t>
            </a:r>
            <a:endParaRPr lang="fr-CH" sz="1400" dirty="0">
              <a:solidFill>
                <a:srgbClr val="CC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25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53</Words>
  <Application>Microsoft Macintosh PowerPoint</Application>
  <PresentationFormat>Présentation à l'écran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La notte di San Lorenzo di Paolo e Vittorio Taviani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notte di San Lorenzo di Paolo e Vittorio Taviani </dc:title>
  <dc:creator>rossife</dc:creator>
  <cp:lastModifiedBy>rossife</cp:lastModifiedBy>
  <cp:revision>2</cp:revision>
  <dcterms:created xsi:type="dcterms:W3CDTF">2023-05-02T12:32:45Z</dcterms:created>
  <dcterms:modified xsi:type="dcterms:W3CDTF">2023-05-02T12:34:31Z</dcterms:modified>
</cp:coreProperties>
</file>